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352" r:id="rId6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397" r:id="rId31"/>
    <p:sldId id="443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2" r:id="rId45"/>
    <p:sldId id="413" r:id="rId46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44" r:id="rId54"/>
    <p:sldId id="466" r:id="rId55"/>
    <p:sldId id="484" r:id="rId58"/>
    <p:sldId id="471" r:id="rId60"/>
    <p:sldId id="472" r:id="rId61"/>
    <p:sldId id="475" r:id="rId64"/>
    <p:sldId id="428" r:id="rId66"/>
    <p:sldId id="435" r:id="rId67"/>
    <p:sldId id="436" r:id="rId68"/>
    <p:sldId id="453" r:id="rId69"/>
    <p:sldId id="454" r:id="rId70"/>
    <p:sldId id="455" r:id="rId71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0.38922155688622756</c:v>
                </c:pt>
                <c:pt idx="1">
                  <c:v>0.6107784431137725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0.5652173913043478</c:v>
                </c:pt>
                <c:pt idx="1">
                  <c:v>0.391304347826087</c:v>
                </c:pt>
                <c:pt idx="2">
                  <c:v>0.2898550724637681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0.6833333333333333</c:v>
                </c:pt>
                <c:pt idx="1">
                  <c:v>0.5666666666666667</c:v>
                </c:pt>
                <c:pt idx="2">
                  <c:v>0.35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0.5333333333333333</c:v>
                </c:pt>
                <c:pt idx="1">
                  <c:v>0.6666666666666666</c:v>
                </c:pt>
                <c:pt idx="2">
                  <c:v>0.7166666666666667</c:v>
                </c:pt>
                <c:pt idx="3">
                  <c:v>0.8166666666666667</c:v>
                </c:pt>
                <c:pt idx="4">
                  <c:v>0.7833333333333333</c:v>
                </c:pt>
                <c:pt idx="5">
                  <c:v>0.4666666666666667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0.3</c:v>
                </c:pt>
                <c:pt idx="1">
                  <c:v>0.25</c:v>
                </c:pt>
                <c:pt idx="2">
                  <c:v>0.2</c:v>
                </c:pt>
                <c:pt idx="3">
                  <c:v>0.15</c:v>
                </c:pt>
                <c:pt idx="4">
                  <c:v>0.16666666666666666</c:v>
                </c:pt>
                <c:pt idx="5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0.16666666666666666</c:v>
                </c:pt>
                <c:pt idx="1">
                  <c:v>0.08333333333333333</c:v>
                </c:pt>
                <c:pt idx="2">
                  <c:v>0.08333333333333333</c:v>
                </c:pt>
                <c:pt idx="3">
                  <c:v>0.03333333333333333</c:v>
                </c:pt>
                <c:pt idx="4">
                  <c:v>0.05</c:v>
                </c:pt>
                <c:pt idx="5">
                  <c:v>0.23333333333333334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0.6638888888888889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0.22777777777777777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0.10833333333333334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0.48333333333333334</c:v>
                </c:pt>
                <c:pt idx="1">
                  <c:v>0.4166666666666667</c:v>
                </c:pt>
                <c:pt idx="2">
                  <c:v>0.36666666666666664</c:v>
                </c:pt>
                <c:pt idx="3">
                  <c:v>0.6</c:v>
                </c:pt>
                <c:pt idx="4">
                  <c:v>0.75</c:v>
                </c:pt>
                <c:pt idx="5">
                  <c:v>0.7166666666666667</c:v>
                </c:pt>
                <c:pt idx="6">
                  <c:v>0.7166666666666667</c:v>
                </c:pt>
                <c:pt idx="7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0.35</c:v>
                </c:pt>
                <c:pt idx="1">
                  <c:v>0.35</c:v>
                </c:pt>
                <c:pt idx="2">
                  <c:v>0.4</c:v>
                </c:pt>
                <c:pt idx="3">
                  <c:v>0.26666666666666666</c:v>
                </c:pt>
                <c:pt idx="4">
                  <c:v>0.18333333333333332</c:v>
                </c:pt>
                <c:pt idx="5">
                  <c:v>0.18333333333333332</c:v>
                </c:pt>
                <c:pt idx="6">
                  <c:v>0.18333333333333332</c:v>
                </c:pt>
                <c:pt idx="7">
                  <c:v>0.11666666666666667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0.16666666666666666</c:v>
                </c:pt>
                <c:pt idx="1">
                  <c:v>0.23333333333333334</c:v>
                </c:pt>
                <c:pt idx="2">
                  <c:v>0.23333333333333334</c:v>
                </c:pt>
                <c:pt idx="3">
                  <c:v>0.13333333333333333</c:v>
                </c:pt>
                <c:pt idx="4">
                  <c:v>0.06666666666666667</c:v>
                </c:pt>
                <c:pt idx="5">
                  <c:v>0.1</c:v>
                </c:pt>
                <c:pt idx="6">
                  <c:v>0.1</c:v>
                </c:pt>
                <c:pt idx="7">
                  <c:v>0.08333333333333333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0.60625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0.25416666666666665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0.13958333333333334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0.5898100172711571</c:v>
                </c:pt>
                <c:pt idx="1">
                  <c:v>0.4601226993865031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0.20639032815198619</c:v>
                </c:pt>
                <c:pt idx="1">
                  <c:v>0.26407041877834087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Masculino</c:v>
                </c:pt>
                <c:pt idx="1">
                  <c:v>Femenino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0.20379965457685664</c:v>
                </c:pt>
                <c:pt idx="1">
                  <c:v>0.27580688183515606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0.5611587982832618</c:v>
                </c:pt>
                <c:pt idx="1">
                  <c:v>0.43666666666666665</c:v>
                </c:pt>
                <c:pt idx="2">
                  <c:v>0.4147727272727273</c:v>
                </c:pt>
                <c:pt idx="3">
                  <c:v>0.6033898305084746</c:v>
                </c:pt>
                <c:pt idx="4">
                  <c:v>0.5425</c:v>
                </c:pt>
                <c:pt idx="5">
                  <c:v>0.5142857142857142</c:v>
                </c:pt>
                <c:pt idx="6">
                  <c:v>0.3375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0.17060085836909872</c:v>
                </c:pt>
                <c:pt idx="1">
                  <c:v>0.3458333333333333</c:v>
                </c:pt>
                <c:pt idx="2">
                  <c:v>0.2840909090909091</c:v>
                </c:pt>
                <c:pt idx="3">
                  <c:v>0.14067796610169492</c:v>
                </c:pt>
                <c:pt idx="4">
                  <c:v>0.1</c:v>
                </c:pt>
                <c:pt idx="5">
                  <c:v>0.3142857142857143</c:v>
                </c:pt>
                <c:pt idx="6">
                  <c:v>0.30416666666666664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30 años o menos</c:v>
                </c:pt>
                <c:pt idx="1">
                  <c:v>31-35</c:v>
                </c:pt>
                <c:pt idx="2">
                  <c:v>36-40</c:v>
                </c:pt>
                <c:pt idx="3">
                  <c:v>41-45</c:v>
                </c:pt>
                <c:pt idx="4">
                  <c:v>46-50</c:v>
                </c:pt>
                <c:pt idx="5">
                  <c:v>51-60</c:v>
                </c:pt>
                <c:pt idx="6">
                  <c:v>61-85</c:v>
                </c:pt>
              </c:strCache>
            </c:strRef>
          </c:cat>
          <c:val>
            <c:numRef>
              <c:f>Sheet1!$D$2:$D$8</c:f>
              <c:numCache>
                <c:formatCode>0%</c:formatCode>
                <c:ptCount val="7"/>
                <c:pt idx="0">
                  <c:v>0.26824034334763946</c:v>
                </c:pt>
                <c:pt idx="1">
                  <c:v>0.2175</c:v>
                </c:pt>
                <c:pt idx="2">
                  <c:v>0.30113636363636365</c:v>
                </c:pt>
                <c:pt idx="3">
                  <c:v>0.2559322033898305</c:v>
                </c:pt>
                <c:pt idx="4">
                  <c:v>0.3575</c:v>
                </c:pt>
                <c:pt idx="5">
                  <c:v>0.17142857142857143</c:v>
                </c:pt>
                <c:pt idx="6">
                  <c:v>0.35833333333333334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Administrativos</c:v>
                </c:pt>
                <c:pt idx="1">
                  <c:v>Auxiliares</c:v>
                </c:pt>
                <c:pt idx="2">
                  <c:v>Profesionales</c:v>
                </c:pt>
                <c:pt idx="3">
                  <c:v>Técnicos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0.4811594202898551</c:v>
                </c:pt>
                <c:pt idx="1">
                  <c:v>0.5</c:v>
                </c:pt>
                <c:pt idx="2">
                  <c:v>0.48695378811694434</c:v>
                </c:pt>
                <c:pt idx="3">
                  <c:v>0.4767747589833479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Administrativos</c:v>
                </c:pt>
                <c:pt idx="1">
                  <c:v>Auxiliares</c:v>
                </c:pt>
                <c:pt idx="2">
                  <c:v>Profesionales</c:v>
                </c:pt>
                <c:pt idx="3">
                  <c:v>Técnicos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0.2753623188405797</c:v>
                </c:pt>
                <c:pt idx="1">
                  <c:v>0.18125</c:v>
                </c:pt>
                <c:pt idx="2">
                  <c:v>0.22571518390443257</c:v>
                </c:pt>
                <c:pt idx="3">
                  <c:v>0.33216476774758985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Administrativos</c:v>
                </c:pt>
                <c:pt idx="1">
                  <c:v>Auxiliares</c:v>
                </c:pt>
                <c:pt idx="2">
                  <c:v>Profesionales</c:v>
                </c:pt>
                <c:pt idx="3">
                  <c:v>Técnicos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0.24347826086956523</c:v>
                </c:pt>
                <c:pt idx="1">
                  <c:v>0.31875</c:v>
                </c:pt>
                <c:pt idx="2">
                  <c:v>0.2873310279786231</c:v>
                </c:pt>
                <c:pt idx="3">
                  <c:v>0.19106047326906223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0.5599273607748184</c:v>
                </c:pt>
                <c:pt idx="1">
                  <c:v>0.5197916666666667</c:v>
                </c:pt>
                <c:pt idx="2">
                  <c:v>0.453125</c:v>
                </c:pt>
                <c:pt idx="3">
                  <c:v>0.32571428571428573</c:v>
                </c:pt>
                <c:pt idx="4">
                  <c:v>0.42028985507246375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0.21428571428571427</c:v>
                </c:pt>
                <c:pt idx="1">
                  <c:v>0.22708333333333333</c:v>
                </c:pt>
                <c:pt idx="2">
                  <c:v>0.28125</c:v>
                </c:pt>
                <c:pt idx="3">
                  <c:v>0.27714285714285714</c:v>
                </c:pt>
                <c:pt idx="4">
                  <c:v>0.3188405797101449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Menos de 1 año</c:v>
                </c:pt>
                <c:pt idx="1">
                  <c:v>1-5</c:v>
                </c:pt>
                <c:pt idx="2">
                  <c:v>6-10</c:v>
                </c:pt>
                <c:pt idx="3">
                  <c:v>11-20</c:v>
                </c:pt>
                <c:pt idx="4">
                  <c:v>21 años o más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0.2257869249394673</c:v>
                </c:pt>
                <c:pt idx="1">
                  <c:v>0.253125</c:v>
                </c:pt>
                <c:pt idx="2">
                  <c:v>0.265625</c:v>
                </c:pt>
                <c:pt idx="3">
                  <c:v>0.39714285714285713</c:v>
                </c:pt>
                <c:pt idx="4">
                  <c:v>0.2608695652173913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0.49072753209700426</c:v>
                </c:pt>
                <c:pt idx="1">
                  <c:v>0.25045852863256574</c:v>
                </c:pt>
                <c:pt idx="2">
                  <c:v>0.25881393927043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Estatuto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0.4085539714867617</c:v>
                </c:pt>
                <c:pt idx="1">
                  <c:v>0.5919642857142857</c:v>
                </c:pt>
                <c:pt idx="2">
                  <c:v>0.54375</c:v>
                </c:pt>
                <c:pt idx="3">
                  <c:v>0.5588737201365188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Estatuto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0.29938900203665986</c:v>
                </c:pt>
                <c:pt idx="1">
                  <c:v>0.21517857142857144</c:v>
                </c:pt>
                <c:pt idx="2">
                  <c:v>0.1</c:v>
                </c:pt>
                <c:pt idx="3">
                  <c:v>0.2022184300341297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Estatuto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0.2920570264765784</c:v>
                </c:pt>
                <c:pt idx="1">
                  <c:v>0.19285714285714287</c:v>
                </c:pt>
                <c:pt idx="2">
                  <c:v>0.35625</c:v>
                </c:pt>
                <c:pt idx="3">
                  <c:v>0.23890784982935154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Estatuto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0.4085539714867617</c:v>
                </c:pt>
                <c:pt idx="1">
                  <c:v>0.5919642857142857</c:v>
                </c:pt>
                <c:pt idx="2">
                  <c:v>0.54375</c:v>
                </c:pt>
                <c:pt idx="3">
                  <c:v>0.5588737201365188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Estatuto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0.29938900203665986</c:v>
                </c:pt>
                <c:pt idx="1">
                  <c:v>0.21517857142857144</c:v>
                </c:pt>
                <c:pt idx="2">
                  <c:v>0.1</c:v>
                </c:pt>
                <c:pt idx="3">
                  <c:v>0.2022184300341297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Estatuto</c:v>
                </c:pt>
                <c:pt idx="1">
                  <c:v>Honorarios</c:v>
                </c:pt>
                <c:pt idx="2">
                  <c:v>Indefinido Educación</c:v>
                </c:pt>
                <c:pt idx="3">
                  <c:v>Plazo Fijo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0.2920570264765784</c:v>
                </c:pt>
                <c:pt idx="1">
                  <c:v>0.19285714285714287</c:v>
                </c:pt>
                <c:pt idx="2">
                  <c:v>0.35625</c:v>
                </c:pt>
                <c:pt idx="3">
                  <c:v>0.23890784982935154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[STB] Con buen desempeño, yo me siento seguro de mantener el empleo en esta Municipalidad.</c:v>
                </c:pt>
                <c:pt idx="1">
                  <c:v>[AMF] Las condiciones físicas de mi lugar de trabajo son seguras.</c:v>
                </c:pt>
                <c:pt idx="2">
                  <c:v>[STB] Independiente de los cambios económicos o políticos del país, me siento seguro de mantener mi empleo en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0.6229508196721312</c:v>
                </c:pt>
                <c:pt idx="1">
                  <c:v>0.6461538461538462</c:v>
                </c:pt>
                <c:pt idx="2">
                  <c:v>0.6557377049180328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[AMI] En mi equipo de trabajo nos apoyamos para trabajar.</c:v>
                </c:pt>
                <c:pt idx="1">
                  <c:v>[AMI] Las personas que conforman mi equipo de trabajo mantienen una buena relación entre sí.</c:v>
                </c:pt>
                <c:pt idx="2">
                  <c:v>[CLA] Tengo claro cómo mi trabajo contribuye al éxito de las metas de mi equipo.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0.85</c:v>
                </c:pt>
                <c:pt idx="1">
                  <c:v>0.8666666666666667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[COO] En esta Municipalidad hay coordinación entre las distintas áreas de trabajo.</c:v>
                </c:pt>
                <c:pt idx="1">
                  <c:v>[STB] Pienso que en esta Municipalidad hay más estabilidad laboral en comparación con otras instituciones similares.</c:v>
                </c:pt>
                <c:pt idx="2">
                  <c:v>[PRO] En este trabajo existen oportunidades para desarrollar nuevas destrezas y habilidades.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0.41935483870967744</c:v>
                </c:pt>
                <c:pt idx="1">
                  <c:v>0.4426229508196721</c:v>
                </c:pt>
                <c:pt idx="2">
                  <c:v>0.45901639344262296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[REC] En esta institución se reconoce a quienes reflejan los valores de esta Municipalidad.</c:v>
                </c:pt>
                <c:pt idx="1">
                  <c:v>[REC] Los reconocimientos en mi equipo de trabajo se entregan por hacer un buen trabajo, no por favoritismos.</c:v>
                </c:pt>
                <c:pt idx="2">
                  <c:v>[REC] Los reconocimientos que se otorgan son entregados de forma justa.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</c:v>
                </c:pt>
                <c:pt idx="1">
                  <c:v>0.38333333333333336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[TVP] Me es difícil realizar actividades con mi familia y/o amigos después del trabajo.</c:v>
                </c:pt>
                <c:pt idx="1">
                  <c:v>[AMF] Mi puesto de trabajo está diseñado para mi comodidad física.</c:v>
                </c:pt>
                <c:pt idx="2">
                  <c:v>[TVP] Mi horario de trabajo frecuentemente entra en conflicto con mi vida personal.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0.5245901639344263</c:v>
                </c:pt>
                <c:pt idx="1">
                  <c:v>0.5384615384615385</c:v>
                </c:pt>
                <c:pt idx="2">
                  <c:v>0.5573770491803278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[EQI] En mi equipo de trabajo hay un trato justo para todos, sin favoritismos.</c:v>
                </c:pt>
                <c:pt idx="1">
                  <c:v>[CLA] Existe un proyecto municipal que es conocido por las personas.</c:v>
                </c:pt>
                <c:pt idx="2">
                  <c:v>[CDT] En general, puedo realizar mis tareas sin sentirme agotado al final de la jornada.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0.31666666666666665</c:v>
                </c:pt>
                <c:pt idx="1">
                  <c:v>0.31666666666666665</c:v>
                </c:pt>
                <c:pt idx="2">
                  <c:v>0.3833333333333333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0.4461538461538462</c:v>
                </c:pt>
                <c:pt idx="1">
                  <c:v>0.24615384615384617</c:v>
                </c:pt>
                <c:pt idx="2">
                  <c:v>0.3671875</c:v>
                </c:pt>
                <c:pt idx="3">
                  <c:v>0.32142857142857145</c:v>
                </c:pt>
                <c:pt idx="4">
                  <c:v>0.39285714285714285</c:v>
                </c:pt>
                <c:pt idx="5">
                  <c:v>0.2540322580645161</c:v>
                </c:pt>
                <c:pt idx="6">
                  <c:v>0.3551912568306011</c:v>
                </c:pt>
                <c:pt idx="7">
                  <c:v>0.5450819672131147</c:v>
                </c:pt>
                <c:pt idx="8">
                  <c:v>0.35655737704918034</c:v>
                </c:pt>
                <c:pt idx="9">
                  <c:v>0.8291666666666667</c:v>
                </c:pt>
                <c:pt idx="10">
                  <c:v>0.5708333333333333</c:v>
                </c:pt>
                <c:pt idx="11">
                  <c:v>0.49444444444444446</c:v>
                </c:pt>
                <c:pt idx="12">
                  <c:v>0.6611111111111111</c:v>
                </c:pt>
                <c:pt idx="13">
                  <c:v>0.6583333333333333</c:v>
                </c:pt>
                <c:pt idx="14">
                  <c:v>0.54</c:v>
                </c:pt>
                <c:pt idx="15">
                  <c:v>0.7018518518518518</c:v>
                </c:pt>
                <c:pt idx="16">
                  <c:v>0.6333333333333333</c:v>
                </c:pt>
                <c:pt idx="17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0.5347620400862574</c:v>
                </c:pt>
                <c:pt idx="1">
                  <c:v>0.22991925912305045</c:v>
                </c:pt>
                <c:pt idx="2">
                  <c:v>0.23531870079069223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0.49072753209700426</c:v>
                </c:pt>
                <c:pt idx="1">
                  <c:v>0.25045852863256574</c:v>
                </c:pt>
                <c:pt idx="2">
                  <c:v>0.25881393927043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0.38460144927536233</c:v>
                </c:pt>
                <c:pt idx="1">
                  <c:v>0.23007246376811594</c:v>
                </c:pt>
                <c:pt idx="2">
                  <c:v>0.38532608695652176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0.49072753209700426</c:v>
                </c:pt>
                <c:pt idx="1">
                  <c:v>0.25045852863256574</c:v>
                </c:pt>
                <c:pt idx="2">
                  <c:v>0.25881393927043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0.4461538461538462</c:v>
                </c:pt>
                <c:pt idx="1">
                  <c:v>0.24615384615384617</c:v>
                </c:pt>
                <c:pt idx="2">
                  <c:v>0.3671875</c:v>
                </c:pt>
                <c:pt idx="3">
                  <c:v>0.32142857142857145</c:v>
                </c:pt>
                <c:pt idx="4">
                  <c:v>0.39285714285714285</c:v>
                </c:pt>
                <c:pt idx="5">
                  <c:v>0.2540322580645161</c:v>
                </c:pt>
                <c:pt idx="6">
                  <c:v>0.3551912568306011</c:v>
                </c:pt>
                <c:pt idx="7">
                  <c:v>0.5450819672131147</c:v>
                </c:pt>
                <c:pt idx="8">
                  <c:v>0.35655737704918034</c:v>
                </c:pt>
                <c:pt idx="9">
                  <c:v>0.8291666666666667</c:v>
                </c:pt>
                <c:pt idx="10">
                  <c:v>0.5708333333333333</c:v>
                </c:pt>
                <c:pt idx="11">
                  <c:v>0.49444444444444446</c:v>
                </c:pt>
                <c:pt idx="12">
                  <c:v>0.6611111111111111</c:v>
                </c:pt>
                <c:pt idx="13">
                  <c:v>0.6583333333333333</c:v>
                </c:pt>
                <c:pt idx="14">
                  <c:v>0.54</c:v>
                </c:pt>
                <c:pt idx="15">
                  <c:v>0.7018518518518518</c:v>
                </c:pt>
                <c:pt idx="16">
                  <c:v>0.6333333333333333</c:v>
                </c:pt>
                <c:pt idx="17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0.49072753209700426</c:v>
                </c:pt>
                <c:pt idx="1">
                  <c:v>0.49072753209700426</c:v>
                </c:pt>
                <c:pt idx="2">
                  <c:v>0.49072753209700426</c:v>
                </c:pt>
                <c:pt idx="3">
                  <c:v>0.49072753209700426</c:v>
                </c:pt>
                <c:pt idx="4">
                  <c:v>0.49072753209700426</c:v>
                </c:pt>
                <c:pt idx="5">
                  <c:v>0.49072753209700426</c:v>
                </c:pt>
                <c:pt idx="6">
                  <c:v>0.49072753209700426</c:v>
                </c:pt>
                <c:pt idx="7">
                  <c:v>0.49072753209700426</c:v>
                </c:pt>
                <c:pt idx="8">
                  <c:v>0.49072753209700426</c:v>
                </c:pt>
                <c:pt idx="9">
                  <c:v>0.49072753209700426</c:v>
                </c:pt>
                <c:pt idx="10">
                  <c:v>0.49072753209700426</c:v>
                </c:pt>
                <c:pt idx="11">
                  <c:v>0.49072753209700426</c:v>
                </c:pt>
                <c:pt idx="12">
                  <c:v>0.49072753209700426</c:v>
                </c:pt>
                <c:pt idx="13">
                  <c:v>0.49072753209700426</c:v>
                </c:pt>
                <c:pt idx="14">
                  <c:v>0.49072753209700426</c:v>
                </c:pt>
                <c:pt idx="15">
                  <c:v>0.49072753209700426</c:v>
                </c:pt>
                <c:pt idx="16">
                  <c:v>0.49072753209700426</c:v>
                </c:pt>
                <c:pt idx="17">
                  <c:v>0.49072753209700426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0.4461538461538462</c:v>
                </c:pt>
                <c:pt idx="1">
                  <c:v>0.24615384615384617</c:v>
                </c:pt>
                <c:pt idx="2">
                  <c:v>0.3671875</c:v>
                </c:pt>
                <c:pt idx="3">
                  <c:v>0.32142857142857145</c:v>
                </c:pt>
                <c:pt idx="4">
                  <c:v>0.39285714285714285</c:v>
                </c:pt>
                <c:pt idx="5">
                  <c:v>0.2540322580645161</c:v>
                </c:pt>
                <c:pt idx="6">
                  <c:v>0.3551912568306011</c:v>
                </c:pt>
                <c:pt idx="7">
                  <c:v>0.5450819672131147</c:v>
                </c:pt>
                <c:pt idx="8">
                  <c:v>0.35655737704918034</c:v>
                </c:pt>
                <c:pt idx="9">
                  <c:v>0.8291666666666667</c:v>
                </c:pt>
                <c:pt idx="10">
                  <c:v>0.5708333333333333</c:v>
                </c:pt>
                <c:pt idx="11">
                  <c:v>0.49444444444444446</c:v>
                </c:pt>
                <c:pt idx="12">
                  <c:v>0.6611111111111111</c:v>
                </c:pt>
                <c:pt idx="13">
                  <c:v>0.6583333333333333</c:v>
                </c:pt>
                <c:pt idx="14">
                  <c:v>0.54</c:v>
                </c:pt>
                <c:pt idx="15">
                  <c:v>0.7018518518518518</c:v>
                </c:pt>
                <c:pt idx="16">
                  <c:v>0.6333333333333333</c:v>
                </c:pt>
                <c:pt idx="17">
                  <c:v>0.39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0.16</c:v>
                </c:pt>
                <c:pt idx="1">
                  <c:v>0.36923076923076925</c:v>
                </c:pt>
                <c:pt idx="2">
                  <c:v>0.34765625</c:v>
                </c:pt>
                <c:pt idx="3">
                  <c:v>0.2976190476190476</c:v>
                </c:pt>
                <c:pt idx="4">
                  <c:v>0.2777777777777778</c:v>
                </c:pt>
                <c:pt idx="5">
                  <c:v>0.40725806451612906</c:v>
                </c:pt>
                <c:pt idx="6">
                  <c:v>0.19398907103825136</c:v>
                </c:pt>
                <c:pt idx="7">
                  <c:v>0.24180327868852458</c:v>
                </c:pt>
                <c:pt idx="8">
                  <c:v>0.36475409836065575</c:v>
                </c:pt>
                <c:pt idx="9">
                  <c:v>0.12083333333333333</c:v>
                </c:pt>
                <c:pt idx="10">
                  <c:v>0.23333333333333334</c:v>
                </c:pt>
                <c:pt idx="11">
                  <c:v>0.21666666666666667</c:v>
                </c:pt>
                <c:pt idx="12">
                  <c:v>0.16666666666666666</c:v>
                </c:pt>
                <c:pt idx="13">
                  <c:v>0.18333333333333332</c:v>
                </c:pt>
                <c:pt idx="14">
                  <c:v>0.22333333333333333</c:v>
                </c:pt>
                <c:pt idx="15">
                  <c:v>0.2111111111111111</c:v>
                </c:pt>
                <c:pt idx="16">
                  <c:v>0.19583333333333333</c:v>
                </c:pt>
                <c:pt idx="17">
                  <c:v>0.33666666666666667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0.39384615384615385</c:v>
                </c:pt>
                <c:pt idx="1">
                  <c:v>0.38461538461538464</c:v>
                </c:pt>
                <c:pt idx="2">
                  <c:v>0.28515625</c:v>
                </c:pt>
                <c:pt idx="3">
                  <c:v>0.38095238095238093</c:v>
                </c:pt>
                <c:pt idx="4">
                  <c:v>0.32936507936507936</c:v>
                </c:pt>
                <c:pt idx="5">
                  <c:v>0.3387096774193548</c:v>
                </c:pt>
                <c:pt idx="6">
                  <c:v>0.45081967213114754</c:v>
                </c:pt>
                <c:pt idx="7">
                  <c:v>0.21311475409836064</c:v>
                </c:pt>
                <c:pt idx="8">
                  <c:v>0.2786885245901639</c:v>
                </c:pt>
                <c:pt idx="9">
                  <c:v>0.05</c:v>
                </c:pt>
                <c:pt idx="10">
                  <c:v>0.19583333333333333</c:v>
                </c:pt>
                <c:pt idx="11">
                  <c:v>0.28888888888888886</c:v>
                </c:pt>
                <c:pt idx="12">
                  <c:v>0.17222222222222222</c:v>
                </c:pt>
                <c:pt idx="13">
                  <c:v>0.15833333333333333</c:v>
                </c:pt>
                <c:pt idx="14">
                  <c:v>0.23666666666666666</c:v>
                </c:pt>
                <c:pt idx="15">
                  <c:v>0.08703703703703704</c:v>
                </c:pt>
                <c:pt idx="16">
                  <c:v>0.17083333333333334</c:v>
                </c:pt>
                <c:pt idx="17">
                  <c:v>0.2733333333333333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0.4461538461538462</c:v>
                </c:pt>
                <c:pt idx="1">
                  <c:v>0.24615384615384617</c:v>
                </c:pt>
                <c:pt idx="2">
                  <c:v>0.3671875</c:v>
                </c:pt>
                <c:pt idx="3">
                  <c:v>0.32142857142857145</c:v>
                </c:pt>
                <c:pt idx="4">
                  <c:v>0.39285714285714285</c:v>
                </c:pt>
                <c:pt idx="5">
                  <c:v>0.2540322580645161</c:v>
                </c:pt>
                <c:pt idx="6">
                  <c:v>0.3551912568306011</c:v>
                </c:pt>
                <c:pt idx="7">
                  <c:v>0.5450819672131147</c:v>
                </c:pt>
                <c:pt idx="8">
                  <c:v>0.35655737704918034</c:v>
                </c:pt>
                <c:pt idx="9">
                  <c:v>0.8291666666666667</c:v>
                </c:pt>
                <c:pt idx="10">
                  <c:v>0.5708333333333333</c:v>
                </c:pt>
                <c:pt idx="11">
                  <c:v>0.49444444444444446</c:v>
                </c:pt>
                <c:pt idx="12">
                  <c:v>0.6611111111111111</c:v>
                </c:pt>
                <c:pt idx="13">
                  <c:v>0.6583333333333333</c:v>
                </c:pt>
                <c:pt idx="14">
                  <c:v>0.54</c:v>
                </c:pt>
                <c:pt idx="15">
                  <c:v>0.7018518518518518</c:v>
                </c:pt>
                <c:pt idx="16">
                  <c:v>0.6333333333333333</c:v>
                </c:pt>
                <c:pt idx="17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Global Vitacura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0.61640625</c:v>
                </c:pt>
                <c:pt idx="1">
                  <c:v>0.3790956749672346</c:v>
                </c:pt>
                <c:pt idx="2">
                  <c:v>0.5335526315789474</c:v>
                </c:pt>
                <c:pt idx="3">
                  <c:v>0.38243064729194187</c:v>
                </c:pt>
                <c:pt idx="4">
                  <c:v>0.36030383091149276</c:v>
                </c:pt>
                <c:pt idx="5">
                  <c:v>0.34536423841059605</c:v>
                </c:pt>
                <c:pt idx="6">
                  <c:v>0.43697292498890367</c:v>
                </c:pt>
                <c:pt idx="7">
                  <c:v>0.6501331557922769</c:v>
                </c:pt>
                <c:pt idx="8">
                  <c:v>0.4103333333333333</c:v>
                </c:pt>
                <c:pt idx="9">
                  <c:v>0.7634228187919463</c:v>
                </c:pt>
                <c:pt idx="10">
                  <c:v>0.5661962365591398</c:v>
                </c:pt>
                <c:pt idx="11">
                  <c:v>0.5123373710183939</c:v>
                </c:pt>
                <c:pt idx="12">
                  <c:v>0.6859578286227007</c:v>
                </c:pt>
                <c:pt idx="13">
                  <c:v>0.643581081081081</c:v>
                </c:pt>
                <c:pt idx="14">
                  <c:v>0.5338753387533876</c:v>
                </c:pt>
                <c:pt idx="15">
                  <c:v>0.6551932367149759</c:v>
                </c:pt>
                <c:pt idx="16">
                  <c:v>0.6574829931972789</c:v>
                </c:pt>
                <c:pt idx="17">
                  <c:v>0.44081632653061226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Área Salud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0.5478260869565217</c:v>
                </c:pt>
                <c:pt idx="1">
                  <c:v>0.15942028985507245</c:v>
                </c:pt>
                <c:pt idx="2">
                  <c:v>0.2644927536231884</c:v>
                </c:pt>
                <c:pt idx="3">
                  <c:v>0.2753623188405797</c:v>
                </c:pt>
                <c:pt idx="4">
                  <c:v>0.13405797101449277</c:v>
                </c:pt>
                <c:pt idx="5">
                  <c:v>0.17753623188405798</c:v>
                </c:pt>
                <c:pt idx="6">
                  <c:v>0.47342995169082125</c:v>
                </c:pt>
                <c:pt idx="7">
                  <c:v>0.45652173913043476</c:v>
                </c:pt>
                <c:pt idx="8">
                  <c:v>0.2427536231884058</c:v>
                </c:pt>
                <c:pt idx="9">
                  <c:v>0.6811594202898551</c:v>
                </c:pt>
                <c:pt idx="10">
                  <c:v>0.38768115942028986</c:v>
                </c:pt>
                <c:pt idx="11">
                  <c:v>0.3526570048309179</c:v>
                </c:pt>
                <c:pt idx="12">
                  <c:v>0.5265700483091788</c:v>
                </c:pt>
                <c:pt idx="13">
                  <c:v>0.4492753623188406</c:v>
                </c:pt>
                <c:pt idx="14">
                  <c:v>0.3681159420289855</c:v>
                </c:pt>
                <c:pt idx="15">
                  <c:v>0.5040257648953301</c:v>
                </c:pt>
                <c:pt idx="16">
                  <c:v>0.4963768115942029</c:v>
                </c:pt>
                <c:pt idx="17">
                  <c:v>0.25507246376811593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0.4461538461538462</c:v>
                </c:pt>
                <c:pt idx="1">
                  <c:v>0.24615384615384617</c:v>
                </c:pt>
                <c:pt idx="2">
                  <c:v>0.3671875</c:v>
                </c:pt>
                <c:pt idx="3">
                  <c:v>0.32142857142857145</c:v>
                </c:pt>
                <c:pt idx="4">
                  <c:v>0.39285714285714285</c:v>
                </c:pt>
                <c:pt idx="5">
                  <c:v>0.2540322580645161</c:v>
                </c:pt>
                <c:pt idx="6">
                  <c:v>0.3551912568306011</c:v>
                </c:pt>
                <c:pt idx="7">
                  <c:v>0.5450819672131147</c:v>
                </c:pt>
                <c:pt idx="8">
                  <c:v>0.35655737704918034</c:v>
                </c:pt>
                <c:pt idx="9">
                  <c:v>0.8291666666666667</c:v>
                </c:pt>
                <c:pt idx="10">
                  <c:v>0.5708333333333333</c:v>
                </c:pt>
                <c:pt idx="11">
                  <c:v>0.49444444444444446</c:v>
                </c:pt>
                <c:pt idx="12">
                  <c:v>0.6611111111111111</c:v>
                </c:pt>
                <c:pt idx="13">
                  <c:v>0.6583333333333333</c:v>
                </c:pt>
                <c:pt idx="14">
                  <c:v>0.54</c:v>
                </c:pt>
                <c:pt idx="15">
                  <c:v>0.7018518518518518</c:v>
                </c:pt>
                <c:pt idx="16">
                  <c:v>0.6333333333333333</c:v>
                </c:pt>
                <c:pt idx="17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0.5666666666666667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0.16666666666666666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0.26666666666666666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Área Salud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65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102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167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Área Salud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Área Salud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5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Global Vitacura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Global Vitacura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Salud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Salud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Salud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(49%)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68%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57%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35%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Salud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Masculino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Femenino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Salud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 años o menos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31-35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36-40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41-45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46-50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51-60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61-85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Salud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Administrativos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Auxiliares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Profesionales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Técnicos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Salud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Menos de 1 año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1-5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11-20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21 años o más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Salud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Estatuto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Honorarios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Indefinido Educación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Plazo Fijo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Área Salud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25%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55%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83%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66%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Estatuto</a:t>
                      </a:r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24%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42%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59%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54%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37%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53%</a:t>
                      </a:r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31%</a:t>
                      </a:r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Honorarios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29%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84%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Indefinido Educación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Plazo Fijo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41%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35%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95%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69%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B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400">
                          <a:solidFill>
                            <a:srgbClr val="000000"/>
                          </a:solidFill>
                          <a:latin typeface="Calibri"/>
                        </a:rPr>
                        <a:t>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Apoyo y respaldo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Confianza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laboral seguro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Equidad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Liderazgo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70%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existen prácticas de liderazgo mayoritariamente positivas al interior de los equipos.</a:t>
            </a:r>
          </a:p>
          <a:p>
            <a:r>
              <a:t>Consideran que las jefaturas planifican bien el trabajo, entregan guía y retroalimentación, y reconocen de manera justa los logros.</a:t>
            </a:r>
          </a:p>
          <a:p>
            <a:r>
              <a:t>Piensan que, en general, se confía en el rol de las jefaturas.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83%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Ambiente físico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39%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su trabajo generaría cierto desajuste con su vida personal, social y/o familiar.</a:t>
            </a:r>
          </a:p>
          <a:p>
            <a:r>
              <a:t>Consideran que se haría difícil desconectarse y olvidar las demandas del trabajo al finalizar su jornada.</a:t>
            </a:r>
          </a:p>
          <a:p>
            <a:r>
              <a:t>Piensan que no se lograría un espacio de descanso cuando se está fuera del trabajo.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los espacios de trabajo no serían adecuados.</a:t>
            </a:r>
          </a:p>
          <a:p>
            <a:r>
              <a:t>Consideran que los puestos de trabajo dificultarían el poder concentrarse en las tareas.</a:t>
            </a:r>
          </a:p>
          <a:p>
            <a:r>
              <a:t>Piensan que habría baja atención a los temas de seguridad.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Equilibrio trabajo y vida 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45%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Área Salud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